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BDE"/>
    <a:srgbClr val="103E59"/>
    <a:srgbClr val="0F253C"/>
    <a:srgbClr val="173859"/>
    <a:srgbClr val="B2CCC1"/>
    <a:srgbClr val="D8E7D5"/>
    <a:srgbClr val="DFF1EA"/>
    <a:srgbClr val="FFC86D"/>
    <a:srgbClr val="74A2A1"/>
    <a:srgbClr val="295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0C9FA-1AE7-494F-B17C-7F1AB5782D27}" v="38" dt="2024-12-05T23:41:32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3412" autoAdjust="0"/>
    <p:restoredTop sz="94726"/>
  </p:normalViewPr>
  <p:slideViewPr>
    <p:cSldViewPr snapToGrid="0" snapToObjects="1">
      <p:cViewPr varScale="1">
        <p:scale>
          <a:sx n="213" d="100"/>
          <a:sy n="213" d="100"/>
        </p:scale>
        <p:origin x="240" y="176"/>
      </p:cViewPr>
      <p:guideLst>
        <p:guide orient="horz" pos="162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a Minato" userId="bcd8981e-b4c9-4a4c-a310-964a4c1faf2e" providerId="ADAL" clId="{E37A5FD9-0450-9E43-A380-15BB7867C59D}"/>
    <pc:docChg chg="undo redo custSel addSld delSld modSld">
      <pc:chgData name="Gina Minato" userId="bcd8981e-b4c9-4a4c-a310-964a4c1faf2e" providerId="ADAL" clId="{E37A5FD9-0450-9E43-A380-15BB7867C59D}" dt="2021-11-05T05:23:08.595" v="288" actId="20577"/>
      <pc:docMkLst>
        <pc:docMk/>
      </pc:docMkLst>
      <pc:sldChg chg="del">
        <pc:chgData name="Gina Minato" userId="bcd8981e-b4c9-4a4c-a310-964a4c1faf2e" providerId="ADAL" clId="{E37A5FD9-0450-9E43-A380-15BB7867C59D}" dt="2021-11-05T05:14:26.334" v="5" actId="2696"/>
        <pc:sldMkLst>
          <pc:docMk/>
          <pc:sldMk cId="3583027242" sldId="256"/>
        </pc:sldMkLst>
      </pc:sldChg>
      <pc:sldChg chg="new">
        <pc:chgData name="Gina Minato" userId="bcd8981e-b4c9-4a4c-a310-964a4c1faf2e" providerId="ADAL" clId="{E37A5FD9-0450-9E43-A380-15BB7867C59D}" dt="2021-11-05T05:14:27.963" v="6" actId="680"/>
        <pc:sldMkLst>
          <pc:docMk/>
          <pc:sldMk cId="3888702213" sldId="256"/>
        </pc:sldMkLst>
      </pc:sldChg>
      <pc:sldChg chg="del">
        <pc:chgData name="Gina Minato" userId="bcd8981e-b4c9-4a4c-a310-964a4c1faf2e" providerId="ADAL" clId="{E37A5FD9-0450-9E43-A380-15BB7867C59D}" dt="2021-11-05T05:14:21.724" v="0" actId="2696"/>
        <pc:sldMkLst>
          <pc:docMk/>
          <pc:sldMk cId="855251031" sldId="257"/>
        </pc:sldMkLst>
      </pc:sldChg>
      <pc:sldChg chg="modSp new mod">
        <pc:chgData name="Gina Minato" userId="bcd8981e-b4c9-4a4c-a310-964a4c1faf2e" providerId="ADAL" clId="{E37A5FD9-0450-9E43-A380-15BB7867C59D}" dt="2021-11-05T05:21:44.692" v="97" actId="20577"/>
        <pc:sldMkLst>
          <pc:docMk/>
          <pc:sldMk cId="2597981711" sldId="257"/>
        </pc:sldMkLst>
      </pc:sldChg>
      <pc:sldChg chg="del">
        <pc:chgData name="Gina Minato" userId="bcd8981e-b4c9-4a4c-a310-964a4c1faf2e" providerId="ADAL" clId="{E37A5FD9-0450-9E43-A380-15BB7867C59D}" dt="2021-11-05T05:14:22.129" v="1" actId="2696"/>
        <pc:sldMkLst>
          <pc:docMk/>
          <pc:sldMk cId="1839860362" sldId="258"/>
        </pc:sldMkLst>
      </pc:sldChg>
      <pc:sldChg chg="modSp new mod">
        <pc:chgData name="Gina Minato" userId="bcd8981e-b4c9-4a4c-a310-964a4c1faf2e" providerId="ADAL" clId="{E37A5FD9-0450-9E43-A380-15BB7867C59D}" dt="2021-11-05T05:21:53.455" v="123" actId="20577"/>
        <pc:sldMkLst>
          <pc:docMk/>
          <pc:sldMk cId="3994777883" sldId="258"/>
        </pc:sldMkLst>
      </pc:sldChg>
      <pc:sldChg chg="modSp new mod">
        <pc:chgData name="Gina Minato" userId="bcd8981e-b4c9-4a4c-a310-964a4c1faf2e" providerId="ADAL" clId="{E37A5FD9-0450-9E43-A380-15BB7867C59D}" dt="2021-11-05T05:22:12.785" v="178" actId="15"/>
        <pc:sldMkLst>
          <pc:docMk/>
          <pc:sldMk cId="1501108883" sldId="259"/>
        </pc:sldMkLst>
      </pc:sldChg>
      <pc:sldChg chg="del">
        <pc:chgData name="Gina Minato" userId="bcd8981e-b4c9-4a4c-a310-964a4c1faf2e" providerId="ADAL" clId="{E37A5FD9-0450-9E43-A380-15BB7867C59D}" dt="2021-11-05T05:14:22.626" v="2" actId="2696"/>
        <pc:sldMkLst>
          <pc:docMk/>
          <pc:sldMk cId="1598463300" sldId="259"/>
        </pc:sldMkLst>
      </pc:sldChg>
      <pc:sldChg chg="modSp new mod">
        <pc:chgData name="Gina Minato" userId="bcd8981e-b4c9-4a4c-a310-964a4c1faf2e" providerId="ADAL" clId="{E37A5FD9-0450-9E43-A380-15BB7867C59D}" dt="2021-11-05T05:22:27.329" v="205" actId="20577"/>
        <pc:sldMkLst>
          <pc:docMk/>
          <pc:sldMk cId="1760343727" sldId="260"/>
        </pc:sldMkLst>
      </pc:sldChg>
      <pc:sldChg chg="del">
        <pc:chgData name="Gina Minato" userId="bcd8981e-b4c9-4a4c-a310-964a4c1faf2e" providerId="ADAL" clId="{E37A5FD9-0450-9E43-A380-15BB7867C59D}" dt="2021-11-05T05:14:23.827" v="4" actId="2696"/>
        <pc:sldMkLst>
          <pc:docMk/>
          <pc:sldMk cId="2473616086" sldId="260"/>
        </pc:sldMkLst>
      </pc:sldChg>
      <pc:sldChg chg="del">
        <pc:chgData name="Gina Minato" userId="bcd8981e-b4c9-4a4c-a310-964a4c1faf2e" providerId="ADAL" clId="{E37A5FD9-0450-9E43-A380-15BB7867C59D}" dt="2021-11-05T05:14:23.171" v="3" actId="2696"/>
        <pc:sldMkLst>
          <pc:docMk/>
          <pc:sldMk cId="1748920776" sldId="261"/>
        </pc:sldMkLst>
      </pc:sldChg>
      <pc:sldChg chg="modSp new mod">
        <pc:chgData name="Gina Minato" userId="bcd8981e-b4c9-4a4c-a310-964a4c1faf2e" providerId="ADAL" clId="{E37A5FD9-0450-9E43-A380-15BB7867C59D}" dt="2021-11-05T05:22:55.996" v="258" actId="20577"/>
        <pc:sldMkLst>
          <pc:docMk/>
          <pc:sldMk cId="2346767554" sldId="261"/>
        </pc:sldMkLst>
      </pc:sldChg>
      <pc:sldChg chg="modSp new mod">
        <pc:chgData name="Gina Minato" userId="bcd8981e-b4c9-4a4c-a310-964a4c1faf2e" providerId="ADAL" clId="{E37A5FD9-0450-9E43-A380-15BB7867C59D}" dt="2021-11-05T05:23:08.595" v="288" actId="20577"/>
        <pc:sldMkLst>
          <pc:docMk/>
          <pc:sldMk cId="399276926" sldId="262"/>
        </pc:sldMkLst>
      </pc:sldChg>
      <pc:sldChg chg="addSp delSp modSp add del mod chgLayout">
        <pc:chgData name="Gina Minato" userId="bcd8981e-b4c9-4a4c-a310-964a4c1faf2e" providerId="ADAL" clId="{E37A5FD9-0450-9E43-A380-15BB7867C59D}" dt="2021-11-05T05:21:13.986" v="72" actId="2696"/>
        <pc:sldMkLst>
          <pc:docMk/>
          <pc:sldMk cId="4270353966" sldId="339"/>
        </pc:sldMkLst>
      </pc:sldChg>
      <pc:sldChg chg="addSp delSp modSp add del mod modClrScheme chgLayout">
        <pc:chgData name="Gina Minato" userId="bcd8981e-b4c9-4a4c-a310-964a4c1faf2e" providerId="ADAL" clId="{E37A5FD9-0450-9E43-A380-15BB7867C59D}" dt="2021-11-05T05:21:14.304" v="73" actId="2696"/>
        <pc:sldMkLst>
          <pc:docMk/>
          <pc:sldMk cId="4288823179" sldId="340"/>
        </pc:sldMkLst>
      </pc:sldChg>
      <pc:sldChg chg="addSp delSp modSp add del mod chgLayout">
        <pc:chgData name="Gina Minato" userId="bcd8981e-b4c9-4a4c-a310-964a4c1faf2e" providerId="ADAL" clId="{E37A5FD9-0450-9E43-A380-15BB7867C59D}" dt="2021-11-05T05:19:30.163" v="67" actId="2696"/>
        <pc:sldMkLst>
          <pc:docMk/>
          <pc:sldMk cId="3645740995" sldId="341"/>
        </pc:sldMkLst>
      </pc:sldChg>
      <pc:sldChg chg="new del">
        <pc:chgData name="Gina Minato" userId="bcd8981e-b4c9-4a4c-a310-964a4c1faf2e" providerId="ADAL" clId="{E37A5FD9-0450-9E43-A380-15BB7867C59D}" dt="2021-11-05T05:17:15.520" v="45" actId="2696"/>
        <pc:sldMkLst>
          <pc:docMk/>
          <pc:sldMk cId="797639060" sldId="342"/>
        </pc:sldMkLst>
      </pc:sldChg>
      <pc:sldChg chg="modSp add del mod">
        <pc:chgData name="Gina Minato" userId="bcd8981e-b4c9-4a4c-a310-964a4c1faf2e" providerId="ADAL" clId="{E37A5FD9-0450-9E43-A380-15BB7867C59D}" dt="2021-11-05T05:21:14.667" v="74" actId="2696"/>
        <pc:sldMkLst>
          <pc:docMk/>
          <pc:sldMk cId="3479532961" sldId="342"/>
        </pc:sldMkLst>
      </pc:sldChg>
      <pc:sldMasterChg chg="delSldLayout">
        <pc:chgData name="Gina Minato" userId="bcd8981e-b4c9-4a4c-a310-964a4c1faf2e" providerId="ADAL" clId="{E37A5FD9-0450-9E43-A380-15BB7867C59D}" dt="2021-11-05T05:19:30.163" v="67" actId="2696"/>
        <pc:sldMasterMkLst>
          <pc:docMk/>
          <pc:sldMasterMk cId="0" sldId="2147483674"/>
        </pc:sldMasterMkLst>
        <pc:sldLayoutChg chg="del">
          <pc:chgData name="Gina Minato" userId="bcd8981e-b4c9-4a4c-a310-964a4c1faf2e" providerId="ADAL" clId="{E37A5FD9-0450-9E43-A380-15BB7867C59D}" dt="2021-11-05T05:19:30.163" v="67" actId="2696"/>
          <pc:sldLayoutMkLst>
            <pc:docMk/>
            <pc:sldMasterMk cId="0" sldId="2147483674"/>
            <pc:sldLayoutMk cId="4011993002" sldId="2147484410"/>
          </pc:sldLayoutMkLst>
        </pc:sldLayoutChg>
      </pc:sldMasterChg>
    </pc:docChg>
  </pc:docChgLst>
  <pc:docChgLst>
    <pc:chgData name="Gina Minato" userId="bcd8981e-b4c9-4a4c-a310-964a4c1faf2e" providerId="ADAL" clId="{97A0C9FA-1AE7-494F-B17C-7F1AB5782D27}"/>
    <pc:docChg chg="undo custSel modSld modMainMaster">
      <pc:chgData name="Gina Minato" userId="bcd8981e-b4c9-4a4c-a310-964a4c1faf2e" providerId="ADAL" clId="{97A0C9FA-1AE7-494F-B17C-7F1AB5782D27}" dt="2024-12-05T23:43:28.716" v="430" actId="735"/>
      <pc:docMkLst>
        <pc:docMk/>
      </pc:docMkLst>
      <pc:sldChg chg="addSp delSp modSp mod chgLayout">
        <pc:chgData name="Gina Minato" userId="bcd8981e-b4c9-4a4c-a310-964a4c1faf2e" providerId="ADAL" clId="{97A0C9FA-1AE7-494F-B17C-7F1AB5782D27}" dt="2024-12-05T21:12:36.018" v="407" actId="20577"/>
        <pc:sldMkLst>
          <pc:docMk/>
          <pc:sldMk cId="2597981711" sldId="257"/>
        </pc:sldMkLst>
        <pc:spChg chg="mod ord">
          <ac:chgData name="Gina Minato" userId="bcd8981e-b4c9-4a4c-a310-964a4c1faf2e" providerId="ADAL" clId="{97A0C9FA-1AE7-494F-B17C-7F1AB5782D27}" dt="2024-12-05T21:12:36.018" v="407" actId="20577"/>
          <ac:spMkLst>
            <pc:docMk/>
            <pc:sldMk cId="2597981711" sldId="257"/>
            <ac:spMk id="2" creationId="{101B0CEA-5CBA-FB45-B5C5-F79F5C19AE54}"/>
          </ac:spMkLst>
        </pc:spChg>
        <pc:spChg chg="mod ord">
          <ac:chgData name="Gina Minato" userId="bcd8981e-b4c9-4a4c-a310-964a4c1faf2e" providerId="ADAL" clId="{97A0C9FA-1AE7-494F-B17C-7F1AB5782D27}" dt="2024-12-05T21:12:25.460" v="387" actId="6264"/>
          <ac:spMkLst>
            <pc:docMk/>
            <pc:sldMk cId="2597981711" sldId="257"/>
            <ac:spMk id="3" creationId="{4BD01002-7541-2D41-87D7-A323DB4008E2}"/>
          </ac:spMkLst>
        </pc:spChg>
        <pc:spChg chg="add del mod">
          <ac:chgData name="Gina Minato" userId="bcd8981e-b4c9-4a4c-a310-964a4c1faf2e" providerId="ADAL" clId="{97A0C9FA-1AE7-494F-B17C-7F1AB5782D27}" dt="2024-12-05T21:12:25.460" v="387" actId="6264"/>
          <ac:spMkLst>
            <pc:docMk/>
            <pc:sldMk cId="2597981711" sldId="257"/>
            <ac:spMk id="4" creationId="{6D65BAE7-6727-93FF-0694-3586D8DDA939}"/>
          </ac:spMkLst>
        </pc:spChg>
        <pc:spChg chg="add del mod">
          <ac:chgData name="Gina Minato" userId="bcd8981e-b4c9-4a4c-a310-964a4c1faf2e" providerId="ADAL" clId="{97A0C9FA-1AE7-494F-B17C-7F1AB5782D27}" dt="2024-12-05T21:12:25.460" v="387" actId="6264"/>
          <ac:spMkLst>
            <pc:docMk/>
            <pc:sldMk cId="2597981711" sldId="257"/>
            <ac:spMk id="5" creationId="{557AD2FA-AAA5-F5CD-12D0-9A4E8E0BAABB}"/>
          </ac:spMkLst>
        </pc:spChg>
      </pc:sldChg>
      <pc:sldChg chg="addSp delSp modSp mod chgLayout">
        <pc:chgData name="Gina Minato" userId="bcd8981e-b4c9-4a4c-a310-964a4c1faf2e" providerId="ADAL" clId="{97A0C9FA-1AE7-494F-B17C-7F1AB5782D27}" dt="2024-12-05T21:12:52.971" v="409" actId="6264"/>
        <pc:sldMkLst>
          <pc:docMk/>
          <pc:sldMk cId="1501108883" sldId="259"/>
        </pc:sldMkLst>
        <pc:spChg chg="mod ord">
          <ac:chgData name="Gina Minato" userId="bcd8981e-b4c9-4a4c-a310-964a4c1faf2e" providerId="ADAL" clId="{97A0C9FA-1AE7-494F-B17C-7F1AB5782D27}" dt="2024-12-05T21:12:52.971" v="409" actId="6264"/>
          <ac:spMkLst>
            <pc:docMk/>
            <pc:sldMk cId="1501108883" sldId="259"/>
            <ac:spMk id="2" creationId="{71C70651-1EA0-0747-88A2-7AAE6A646885}"/>
          </ac:spMkLst>
        </pc:spChg>
        <pc:spChg chg="mod ord">
          <ac:chgData name="Gina Minato" userId="bcd8981e-b4c9-4a4c-a310-964a4c1faf2e" providerId="ADAL" clId="{97A0C9FA-1AE7-494F-B17C-7F1AB5782D27}" dt="2024-12-05T21:12:52.971" v="409" actId="6264"/>
          <ac:spMkLst>
            <pc:docMk/>
            <pc:sldMk cId="1501108883" sldId="259"/>
            <ac:spMk id="3" creationId="{3DE4D231-E705-4A49-8B2E-F86F56A13EBC}"/>
          </ac:spMkLst>
        </pc:spChg>
        <pc:spChg chg="add del mod">
          <ac:chgData name="Gina Minato" userId="bcd8981e-b4c9-4a4c-a310-964a4c1faf2e" providerId="ADAL" clId="{97A0C9FA-1AE7-494F-B17C-7F1AB5782D27}" dt="2024-12-05T21:12:52.971" v="409" actId="6264"/>
          <ac:spMkLst>
            <pc:docMk/>
            <pc:sldMk cId="1501108883" sldId="259"/>
            <ac:spMk id="4" creationId="{C533F440-7775-BD52-E74D-EA30EEE3D132}"/>
          </ac:spMkLst>
        </pc:spChg>
        <pc:spChg chg="add del mod">
          <ac:chgData name="Gina Minato" userId="bcd8981e-b4c9-4a4c-a310-964a4c1faf2e" providerId="ADAL" clId="{97A0C9FA-1AE7-494F-B17C-7F1AB5782D27}" dt="2024-12-05T21:12:52.971" v="409" actId="6264"/>
          <ac:spMkLst>
            <pc:docMk/>
            <pc:sldMk cId="1501108883" sldId="259"/>
            <ac:spMk id="5" creationId="{A65C4194-F9D8-37D9-B7BC-D8F40AB18D77}"/>
          </ac:spMkLst>
        </pc:spChg>
      </pc:sldChg>
      <pc:sldChg chg="addSp delSp modSp mod chgLayout">
        <pc:chgData name="Gina Minato" userId="bcd8981e-b4c9-4a4c-a310-964a4c1faf2e" providerId="ADAL" clId="{97A0C9FA-1AE7-494F-B17C-7F1AB5782D27}" dt="2024-12-05T21:12:50.023" v="408" actId="6264"/>
        <pc:sldMkLst>
          <pc:docMk/>
          <pc:sldMk cId="2346767554" sldId="261"/>
        </pc:sldMkLst>
        <pc:spChg chg="mod ord">
          <ac:chgData name="Gina Minato" userId="bcd8981e-b4c9-4a4c-a310-964a4c1faf2e" providerId="ADAL" clId="{97A0C9FA-1AE7-494F-B17C-7F1AB5782D27}" dt="2024-12-05T21:12:50.023" v="408" actId="6264"/>
          <ac:spMkLst>
            <pc:docMk/>
            <pc:sldMk cId="2346767554" sldId="261"/>
            <ac:spMk id="2" creationId="{5F0BAFAC-B2A5-914B-A443-39CA72373FA8}"/>
          </ac:spMkLst>
        </pc:spChg>
        <pc:spChg chg="mod ord">
          <ac:chgData name="Gina Minato" userId="bcd8981e-b4c9-4a4c-a310-964a4c1faf2e" providerId="ADAL" clId="{97A0C9FA-1AE7-494F-B17C-7F1AB5782D27}" dt="2024-12-05T21:12:50.023" v="408" actId="6264"/>
          <ac:spMkLst>
            <pc:docMk/>
            <pc:sldMk cId="2346767554" sldId="261"/>
            <ac:spMk id="3" creationId="{21B8651F-6ACF-174D-8381-93DC3B7459F7}"/>
          </ac:spMkLst>
        </pc:spChg>
        <pc:spChg chg="mod ord">
          <ac:chgData name="Gina Minato" userId="bcd8981e-b4c9-4a4c-a310-964a4c1faf2e" providerId="ADAL" clId="{97A0C9FA-1AE7-494F-B17C-7F1AB5782D27}" dt="2024-12-05T21:12:50.023" v="408" actId="6264"/>
          <ac:spMkLst>
            <pc:docMk/>
            <pc:sldMk cId="2346767554" sldId="261"/>
            <ac:spMk id="4" creationId="{13CEFBD4-FE44-CB4E-BE94-70F996AAA13A}"/>
          </ac:spMkLst>
        </pc:spChg>
        <pc:spChg chg="add del mod">
          <ac:chgData name="Gina Minato" userId="bcd8981e-b4c9-4a4c-a310-964a4c1faf2e" providerId="ADAL" clId="{97A0C9FA-1AE7-494F-B17C-7F1AB5782D27}" dt="2024-12-05T21:12:50.023" v="408" actId="6264"/>
          <ac:spMkLst>
            <pc:docMk/>
            <pc:sldMk cId="2346767554" sldId="261"/>
            <ac:spMk id="5" creationId="{FBCF723F-25C9-2B0D-3709-A0440C438B0F}"/>
          </ac:spMkLst>
        </pc:spChg>
        <pc:spChg chg="add del mod">
          <ac:chgData name="Gina Minato" userId="bcd8981e-b4c9-4a4c-a310-964a4c1faf2e" providerId="ADAL" clId="{97A0C9FA-1AE7-494F-B17C-7F1AB5782D27}" dt="2024-12-05T21:12:50.023" v="408" actId="6264"/>
          <ac:spMkLst>
            <pc:docMk/>
            <pc:sldMk cId="2346767554" sldId="261"/>
            <ac:spMk id="6" creationId="{725F0F2B-E7E4-FD0B-C53A-E4A00737FBE2}"/>
          </ac:spMkLst>
        </pc:spChg>
        <pc:spChg chg="add del mod">
          <ac:chgData name="Gina Minato" userId="bcd8981e-b4c9-4a4c-a310-964a4c1faf2e" providerId="ADAL" clId="{97A0C9FA-1AE7-494F-B17C-7F1AB5782D27}" dt="2024-12-05T21:12:50.023" v="408" actId="6264"/>
          <ac:spMkLst>
            <pc:docMk/>
            <pc:sldMk cId="2346767554" sldId="261"/>
            <ac:spMk id="7" creationId="{E109D009-1026-03E9-7AF8-6146835BFC2E}"/>
          </ac:spMkLst>
        </pc:spChg>
      </pc:sldChg>
      <pc:sldMasterChg chg="addSp delSp modSp mod setBg modSldLayout">
        <pc:chgData name="Gina Minato" userId="bcd8981e-b4c9-4a4c-a310-964a4c1faf2e" providerId="ADAL" clId="{97A0C9FA-1AE7-494F-B17C-7F1AB5782D27}" dt="2024-12-05T23:43:28.716" v="430" actId="735"/>
        <pc:sldMasterMkLst>
          <pc:docMk/>
          <pc:sldMasterMk cId="0" sldId="2147483674"/>
        </pc:sldMasterMkLst>
        <pc:spChg chg="add del mod">
          <ac:chgData name="Gina Minato" userId="bcd8981e-b4c9-4a4c-a310-964a4c1faf2e" providerId="ADAL" clId="{97A0C9FA-1AE7-494F-B17C-7F1AB5782D27}" dt="2024-12-05T20:49:50.822" v="2" actId="478"/>
          <ac:spMkLst>
            <pc:docMk/>
            <pc:sldMasterMk cId="0" sldId="2147483674"/>
            <ac:spMk id="2" creationId="{204C98A2-7A55-C122-80ED-7BA14CD9433D}"/>
          </ac:spMkLst>
        </pc:spChg>
        <pc:sldLayoutChg chg="addSp delSp modSp mod">
          <pc:chgData name="Gina Minato" userId="bcd8981e-b4c9-4a4c-a310-964a4c1faf2e" providerId="ADAL" clId="{97A0C9FA-1AE7-494F-B17C-7F1AB5782D27}" dt="2024-12-05T23:43:21.745" v="429" actId="1076"/>
          <pc:sldLayoutMkLst>
            <pc:docMk/>
            <pc:sldMasterMk cId="0" sldId="2147483674"/>
            <pc:sldLayoutMk cId="623271999" sldId="2147484391"/>
          </pc:sldLayoutMkLst>
          <pc:picChg chg="add del mod">
            <ac:chgData name="Gina Minato" userId="bcd8981e-b4c9-4a4c-a310-964a4c1faf2e" providerId="ADAL" clId="{97A0C9FA-1AE7-494F-B17C-7F1AB5782D27}" dt="2024-12-05T21:00:52.991" v="13" actId="21"/>
            <ac:picMkLst>
              <pc:docMk/>
              <pc:sldMasterMk cId="0" sldId="2147483674"/>
              <pc:sldLayoutMk cId="623271999" sldId="2147484391"/>
              <ac:picMk id="3" creationId="{17FAF5ED-E40B-216A-5025-39513C683F9A}"/>
            </ac:picMkLst>
          </pc:picChg>
          <pc:picChg chg="add mod modCrop">
            <ac:chgData name="Gina Minato" userId="bcd8981e-b4c9-4a4c-a310-964a4c1faf2e" providerId="ADAL" clId="{97A0C9FA-1AE7-494F-B17C-7F1AB5782D27}" dt="2024-12-05T23:43:04.601" v="427" actId="732"/>
            <ac:picMkLst>
              <pc:docMk/>
              <pc:sldMasterMk cId="0" sldId="2147483674"/>
              <pc:sldLayoutMk cId="623271999" sldId="2147484391"/>
              <ac:picMk id="3" creationId="{18C56B98-061F-0523-F9E8-4EA79C30462A}"/>
            </ac:picMkLst>
          </pc:picChg>
          <pc:picChg chg="add mod">
            <ac:chgData name="Gina Minato" userId="bcd8981e-b4c9-4a4c-a310-964a4c1faf2e" providerId="ADAL" clId="{97A0C9FA-1AE7-494F-B17C-7F1AB5782D27}" dt="2024-12-05T23:43:21.745" v="429" actId="1076"/>
            <ac:picMkLst>
              <pc:docMk/>
              <pc:sldMasterMk cId="0" sldId="2147483674"/>
              <pc:sldLayoutMk cId="623271999" sldId="2147484391"/>
              <ac:picMk id="4" creationId="{43D2F2E0-4604-5520-7CC9-9BD302C643CA}"/>
            </ac:picMkLst>
          </pc:picChg>
          <pc:picChg chg="del">
            <ac:chgData name="Gina Minato" userId="bcd8981e-b4c9-4a4c-a310-964a4c1faf2e" providerId="ADAL" clId="{97A0C9FA-1AE7-494F-B17C-7F1AB5782D27}" dt="2024-12-05T21:00:56.750" v="14" actId="478"/>
            <ac:picMkLst>
              <pc:docMk/>
              <pc:sldMasterMk cId="0" sldId="2147483674"/>
              <pc:sldLayoutMk cId="623271999" sldId="2147484391"/>
              <ac:picMk id="7" creationId="{9CEAB8F8-05D7-8E47-9F37-35BCF3C8049E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11:11.440" v="374" actId="478"/>
          <pc:sldLayoutMkLst>
            <pc:docMk/>
            <pc:sldMasterMk cId="0" sldId="2147483674"/>
            <pc:sldLayoutMk cId="2054740774" sldId="2147484392"/>
          </pc:sldLayoutMkLst>
          <pc:picChg chg="add del mod">
            <ac:chgData name="Gina Minato" userId="bcd8981e-b4c9-4a4c-a310-964a4c1faf2e" providerId="ADAL" clId="{97A0C9FA-1AE7-494F-B17C-7F1AB5782D27}" dt="2024-12-05T21:11:11.440" v="374" actId="478"/>
            <ac:picMkLst>
              <pc:docMk/>
              <pc:sldMasterMk cId="0" sldId="2147483674"/>
              <pc:sldLayoutMk cId="2054740774" sldId="2147484392"/>
              <ac:picMk id="4" creationId="{D4A08082-BFFE-B5F9-CCBA-E99975B70147}"/>
            </ac:picMkLst>
          </pc:picChg>
          <pc:picChg chg="add del mod">
            <ac:chgData name="Gina Minato" userId="bcd8981e-b4c9-4a4c-a310-964a4c1faf2e" providerId="ADAL" clId="{97A0C9FA-1AE7-494F-B17C-7F1AB5782D27}" dt="2024-12-05T21:04:09.296" v="239" actId="21"/>
            <ac:picMkLst>
              <pc:docMk/>
              <pc:sldMasterMk cId="0" sldId="2147483674"/>
              <pc:sldLayoutMk cId="2054740774" sldId="2147484392"/>
              <ac:picMk id="6" creationId="{835DB0B1-8418-7479-1B9C-5F499073902E}"/>
            </ac:picMkLst>
          </pc:picChg>
          <pc:picChg chg="add mod modCrop">
            <ac:chgData name="Gina Minato" userId="bcd8981e-b4c9-4a4c-a310-964a4c1faf2e" providerId="ADAL" clId="{97A0C9FA-1AE7-494F-B17C-7F1AB5782D27}" dt="2024-12-05T21:04:37.397" v="244" actId="167"/>
            <ac:picMkLst>
              <pc:docMk/>
              <pc:sldMasterMk cId="0" sldId="2147483674"/>
              <pc:sldLayoutMk cId="2054740774" sldId="2147484392"/>
              <ac:picMk id="7" creationId="{8E668DE4-EA6D-4F5E-2E69-49D276493498}"/>
            </ac:picMkLst>
          </pc:picChg>
          <pc:picChg chg="add del mod">
            <ac:chgData name="Gina Minato" userId="bcd8981e-b4c9-4a4c-a310-964a4c1faf2e" providerId="ADAL" clId="{97A0C9FA-1AE7-494F-B17C-7F1AB5782D27}" dt="2024-12-05T21:11:05.559" v="371" actId="21"/>
            <ac:picMkLst>
              <pc:docMk/>
              <pc:sldMasterMk cId="0" sldId="2147483674"/>
              <pc:sldLayoutMk cId="2054740774" sldId="2147484392"/>
              <ac:picMk id="9" creationId="{6A1B51C1-A7DD-BC32-80A7-58EFFC9B3B8F}"/>
            </ac:picMkLst>
          </pc:picChg>
          <pc:picChg chg="add mod">
            <ac:chgData name="Gina Minato" userId="bcd8981e-b4c9-4a4c-a310-964a4c1faf2e" providerId="ADAL" clId="{97A0C9FA-1AE7-494F-B17C-7F1AB5782D27}" dt="2024-12-05T21:11:07.855" v="373"/>
            <ac:picMkLst>
              <pc:docMk/>
              <pc:sldMasterMk cId="0" sldId="2147483674"/>
              <pc:sldLayoutMk cId="2054740774" sldId="2147484392"/>
              <ac:picMk id="10" creationId="{A483D024-1064-647C-D07B-E4B222EDC0C9}"/>
            </ac:picMkLst>
          </pc:picChg>
          <pc:picChg chg="del">
            <ac:chgData name="Gina Minato" userId="bcd8981e-b4c9-4a4c-a310-964a4c1faf2e" providerId="ADAL" clId="{97A0C9FA-1AE7-494F-B17C-7F1AB5782D27}" dt="2024-12-05T21:04:10.959" v="240" actId="478"/>
            <ac:picMkLst>
              <pc:docMk/>
              <pc:sldMasterMk cId="0" sldId="2147483674"/>
              <pc:sldLayoutMk cId="2054740774" sldId="2147484392"/>
              <ac:picMk id="12" creationId="{451FCAF4-B06F-4C4F-8DE0-4E73FC393A68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11:14.345" v="375"/>
          <pc:sldLayoutMkLst>
            <pc:docMk/>
            <pc:sldMasterMk cId="0" sldId="2147483674"/>
            <pc:sldLayoutMk cId="343661211" sldId="2147484393"/>
          </pc:sldLayoutMkLst>
          <pc:picChg chg="add del mod">
            <ac:chgData name="Gina Minato" userId="bcd8981e-b4c9-4a4c-a310-964a4c1faf2e" providerId="ADAL" clId="{97A0C9FA-1AE7-494F-B17C-7F1AB5782D27}" dt="2024-12-05T21:04:49.926" v="246" actId="21"/>
            <ac:picMkLst>
              <pc:docMk/>
              <pc:sldMasterMk cId="0" sldId="2147483674"/>
              <pc:sldLayoutMk cId="343661211" sldId="2147484393"/>
              <ac:picMk id="2" creationId="{97BF866C-D2E9-B646-B0B9-11D7D2672D81}"/>
            </ac:picMkLst>
          </pc:picChg>
          <pc:picChg chg="add mod">
            <ac:chgData name="Gina Minato" userId="bcd8981e-b4c9-4a4c-a310-964a4c1faf2e" providerId="ADAL" clId="{97A0C9FA-1AE7-494F-B17C-7F1AB5782D27}" dt="2024-12-05T21:05:02.970" v="327" actId="29295"/>
            <ac:picMkLst>
              <pc:docMk/>
              <pc:sldMasterMk cId="0" sldId="2147483674"/>
              <pc:sldLayoutMk cId="343661211" sldId="2147484393"/>
              <ac:picMk id="3" creationId="{90F1D306-2430-8AFF-CD96-A1B41C8DCB14}"/>
            </ac:picMkLst>
          </pc:picChg>
          <pc:picChg chg="add mod">
            <ac:chgData name="Gina Minato" userId="bcd8981e-b4c9-4a4c-a310-964a4c1faf2e" providerId="ADAL" clId="{97A0C9FA-1AE7-494F-B17C-7F1AB5782D27}" dt="2024-12-05T21:05:34.076" v="329"/>
            <ac:picMkLst>
              <pc:docMk/>
              <pc:sldMasterMk cId="0" sldId="2147483674"/>
              <pc:sldLayoutMk cId="343661211" sldId="2147484393"/>
              <ac:picMk id="4" creationId="{06E98B9A-6753-8E68-4643-8E9C17501174}"/>
            </ac:picMkLst>
          </pc:picChg>
          <pc:picChg chg="add mod">
            <ac:chgData name="Gina Minato" userId="bcd8981e-b4c9-4a4c-a310-964a4c1faf2e" providerId="ADAL" clId="{97A0C9FA-1AE7-494F-B17C-7F1AB5782D27}" dt="2024-12-05T21:05:34.076" v="329"/>
            <ac:picMkLst>
              <pc:docMk/>
              <pc:sldMasterMk cId="0" sldId="2147483674"/>
              <pc:sldLayoutMk cId="343661211" sldId="2147484393"/>
              <ac:picMk id="5" creationId="{F00DB181-A873-A4D5-6F88-2DC634BDA5FA}"/>
            </ac:picMkLst>
          </pc:picChg>
          <pc:picChg chg="del">
            <ac:chgData name="Gina Minato" userId="bcd8981e-b4c9-4a4c-a310-964a4c1faf2e" providerId="ADAL" clId="{97A0C9FA-1AE7-494F-B17C-7F1AB5782D27}" dt="2024-12-05T21:04:51.188" v="247" actId="478"/>
            <ac:picMkLst>
              <pc:docMk/>
              <pc:sldMasterMk cId="0" sldId="2147483674"/>
              <pc:sldLayoutMk cId="343661211" sldId="2147484393"/>
              <ac:picMk id="6" creationId="{6C078BCD-65F6-5A44-98C6-29E8FD87262E}"/>
            </ac:picMkLst>
          </pc:picChg>
          <pc:picChg chg="add del mod">
            <ac:chgData name="Gina Minato" userId="bcd8981e-b4c9-4a4c-a310-964a4c1faf2e" providerId="ADAL" clId="{97A0C9FA-1AE7-494F-B17C-7F1AB5782D27}" dt="2024-12-05T21:10:32.280" v="361" actId="478"/>
            <ac:picMkLst>
              <pc:docMk/>
              <pc:sldMasterMk cId="0" sldId="2147483674"/>
              <pc:sldLayoutMk cId="343661211" sldId="2147484393"/>
              <ac:picMk id="7" creationId="{28ADAD47-5572-FED8-455A-7F51F1BB189E}"/>
            </ac:picMkLst>
          </pc:picChg>
          <pc:picChg chg="add del">
            <ac:chgData name="Gina Minato" userId="bcd8981e-b4c9-4a4c-a310-964a4c1faf2e" providerId="ADAL" clId="{97A0C9FA-1AE7-494F-B17C-7F1AB5782D27}" dt="2024-12-05T21:05:43.825" v="330" actId="478"/>
            <ac:picMkLst>
              <pc:docMk/>
              <pc:sldMasterMk cId="0" sldId="2147483674"/>
              <pc:sldLayoutMk cId="343661211" sldId="2147484393"/>
              <ac:picMk id="9" creationId="{7A76DA4B-6218-E740-85F2-808E376DA735}"/>
            </ac:picMkLst>
          </pc:picChg>
          <pc:picChg chg="add mod">
            <ac:chgData name="Gina Minato" userId="bcd8981e-b4c9-4a4c-a310-964a4c1faf2e" providerId="ADAL" clId="{97A0C9FA-1AE7-494F-B17C-7F1AB5782D27}" dt="2024-12-05T21:11:14.345" v="375"/>
            <ac:picMkLst>
              <pc:docMk/>
              <pc:sldMasterMk cId="0" sldId="2147483674"/>
              <pc:sldLayoutMk cId="343661211" sldId="2147484393"/>
              <ac:picMk id="10" creationId="{96137DA5-6475-11F8-90A9-35250487E695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11:44.921" v="378" actId="14100"/>
          <pc:sldLayoutMkLst>
            <pc:docMk/>
            <pc:sldMasterMk cId="0" sldId="2147483674"/>
            <pc:sldLayoutMk cId="1330446494" sldId="2147484394"/>
          </pc:sldLayoutMkLst>
          <pc:spChg chg="mod">
            <ac:chgData name="Gina Minato" userId="bcd8981e-b4c9-4a4c-a310-964a4c1faf2e" providerId="ADAL" clId="{97A0C9FA-1AE7-494F-B17C-7F1AB5782D27}" dt="2024-12-05T21:11:30.264" v="376" actId="14100"/>
            <ac:spMkLst>
              <pc:docMk/>
              <pc:sldMasterMk cId="0" sldId="2147483674"/>
              <pc:sldLayoutMk cId="1330446494" sldId="2147484394"/>
              <ac:spMk id="2" creationId="{5FD46731-C86E-6B4C-A3B6-788E77F5DCC9}"/>
            </ac:spMkLst>
          </pc:spChg>
          <pc:spChg chg="mod">
            <ac:chgData name="Gina Minato" userId="bcd8981e-b4c9-4a4c-a310-964a4c1faf2e" providerId="ADAL" clId="{97A0C9FA-1AE7-494F-B17C-7F1AB5782D27}" dt="2024-12-05T21:11:40.360" v="377" actId="1076"/>
            <ac:spMkLst>
              <pc:docMk/>
              <pc:sldMasterMk cId="0" sldId="2147483674"/>
              <pc:sldLayoutMk cId="1330446494" sldId="2147484394"/>
              <ac:spMk id="11" creationId="{0DC04C73-4996-0548-888E-6D47A7A93362}"/>
            </ac:spMkLst>
          </pc:spChg>
          <pc:spChg chg="mod">
            <ac:chgData name="Gina Minato" userId="bcd8981e-b4c9-4a4c-a310-964a4c1faf2e" providerId="ADAL" clId="{97A0C9FA-1AE7-494F-B17C-7F1AB5782D27}" dt="2024-12-05T21:11:44.921" v="378" actId="14100"/>
            <ac:spMkLst>
              <pc:docMk/>
              <pc:sldMasterMk cId="0" sldId="2147483674"/>
              <pc:sldLayoutMk cId="1330446494" sldId="2147484394"/>
              <ac:spMk id="13" creationId="{630B977A-D885-A04E-8AE9-AD66433828CF}"/>
            </ac:spMkLst>
          </pc:spChg>
          <pc:picChg chg="add mod">
            <ac:chgData name="Gina Minato" userId="bcd8981e-b4c9-4a4c-a310-964a4c1faf2e" providerId="ADAL" clId="{97A0C9FA-1AE7-494F-B17C-7F1AB5782D27}" dt="2024-12-05T21:05:47.333" v="332"/>
            <ac:picMkLst>
              <pc:docMk/>
              <pc:sldMasterMk cId="0" sldId="2147483674"/>
              <pc:sldLayoutMk cId="1330446494" sldId="2147484394"/>
              <ac:picMk id="3" creationId="{3CCF8A1D-C759-A38E-19BA-FEFFEA9910DB}"/>
            </ac:picMkLst>
          </pc:picChg>
          <pc:picChg chg="add mod">
            <ac:chgData name="Gina Minato" userId="bcd8981e-b4c9-4a4c-a310-964a4c1faf2e" providerId="ADAL" clId="{97A0C9FA-1AE7-494F-B17C-7F1AB5782D27}" dt="2024-12-05T21:05:47.333" v="332"/>
            <ac:picMkLst>
              <pc:docMk/>
              <pc:sldMasterMk cId="0" sldId="2147483674"/>
              <pc:sldLayoutMk cId="1330446494" sldId="2147484394"/>
              <ac:picMk id="4" creationId="{DD28368E-C79B-ACE4-7D4A-9C16405C0BBE}"/>
            </ac:picMkLst>
          </pc:picChg>
          <pc:picChg chg="del">
            <ac:chgData name="Gina Minato" userId="bcd8981e-b4c9-4a4c-a310-964a4c1faf2e" providerId="ADAL" clId="{97A0C9FA-1AE7-494F-B17C-7F1AB5782D27}" dt="2024-12-05T21:05:46.437" v="331" actId="478"/>
            <ac:picMkLst>
              <pc:docMk/>
              <pc:sldMasterMk cId="0" sldId="2147483674"/>
              <pc:sldLayoutMk cId="1330446494" sldId="2147484394"/>
              <ac:picMk id="5" creationId="{71D9D2D1-7A32-324C-B8AC-A91FDBE1E73C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5:52.592" v="335" actId="478"/>
          <pc:sldLayoutMkLst>
            <pc:docMk/>
            <pc:sldMasterMk cId="0" sldId="2147483674"/>
            <pc:sldLayoutMk cId="1214492094" sldId="2147484395"/>
          </pc:sldLayoutMkLst>
          <pc:picChg chg="add del mod">
            <ac:chgData name="Gina Minato" userId="bcd8981e-b4c9-4a4c-a310-964a4c1faf2e" providerId="ADAL" clId="{97A0C9FA-1AE7-494F-B17C-7F1AB5782D27}" dt="2024-12-05T21:05:52.592" v="335" actId="478"/>
            <ac:picMkLst>
              <pc:docMk/>
              <pc:sldMasterMk cId="0" sldId="2147483674"/>
              <pc:sldLayoutMk cId="1214492094" sldId="2147484395"/>
              <ac:picMk id="2" creationId="{57426834-F231-06D1-233C-DC3E76731F2D}"/>
            </ac:picMkLst>
          </pc:picChg>
          <pc:picChg chg="add mod">
            <ac:chgData name="Gina Minato" userId="bcd8981e-b4c9-4a4c-a310-964a4c1faf2e" providerId="ADAL" clId="{97A0C9FA-1AE7-494F-B17C-7F1AB5782D27}" dt="2024-12-05T21:05:50.784" v="334"/>
            <ac:picMkLst>
              <pc:docMk/>
              <pc:sldMasterMk cId="0" sldId="2147483674"/>
              <pc:sldLayoutMk cId="1214492094" sldId="2147484395"/>
              <ac:picMk id="4" creationId="{1D225D3A-6083-A5F7-1F60-E0B5FA2840F4}"/>
            </ac:picMkLst>
          </pc:picChg>
          <pc:picChg chg="del">
            <ac:chgData name="Gina Minato" userId="bcd8981e-b4c9-4a4c-a310-964a4c1faf2e" providerId="ADAL" clId="{97A0C9FA-1AE7-494F-B17C-7F1AB5782D27}" dt="2024-12-05T21:05:49.778" v="333" actId="478"/>
            <ac:picMkLst>
              <pc:docMk/>
              <pc:sldMasterMk cId="0" sldId="2147483674"/>
              <pc:sldLayoutMk cId="1214492094" sldId="2147484395"/>
              <ac:picMk id="7" creationId="{D9F3F935-1772-E34A-830A-5755B658A16D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5:55.798" v="337"/>
          <pc:sldLayoutMkLst>
            <pc:docMk/>
            <pc:sldMasterMk cId="0" sldId="2147483674"/>
            <pc:sldLayoutMk cId="136559123" sldId="2147484396"/>
          </pc:sldLayoutMkLst>
          <pc:picChg chg="add mod">
            <ac:chgData name="Gina Minato" userId="bcd8981e-b4c9-4a4c-a310-964a4c1faf2e" providerId="ADAL" clId="{97A0C9FA-1AE7-494F-B17C-7F1AB5782D27}" dt="2024-12-05T21:05:55.798" v="337"/>
            <ac:picMkLst>
              <pc:docMk/>
              <pc:sldMasterMk cId="0" sldId="2147483674"/>
              <pc:sldLayoutMk cId="136559123" sldId="2147484396"/>
              <ac:picMk id="2" creationId="{CCE45D7A-3F7C-6B9E-840A-C6DFEC9CF53F}"/>
            </ac:picMkLst>
          </pc:picChg>
          <pc:picChg chg="add mod">
            <ac:chgData name="Gina Minato" userId="bcd8981e-b4c9-4a4c-a310-964a4c1faf2e" providerId="ADAL" clId="{97A0C9FA-1AE7-494F-B17C-7F1AB5782D27}" dt="2024-12-05T21:05:55.798" v="337"/>
            <ac:picMkLst>
              <pc:docMk/>
              <pc:sldMasterMk cId="0" sldId="2147483674"/>
              <pc:sldLayoutMk cId="136559123" sldId="2147484396"/>
              <ac:picMk id="3" creationId="{F37CD64E-651C-3B05-D0E0-B607321172A7}"/>
            </ac:picMkLst>
          </pc:picChg>
          <pc:picChg chg="del">
            <ac:chgData name="Gina Minato" userId="bcd8981e-b4c9-4a4c-a310-964a4c1faf2e" providerId="ADAL" clId="{97A0C9FA-1AE7-494F-B17C-7F1AB5782D27}" dt="2024-12-05T21:05:54.759" v="336" actId="478"/>
            <ac:picMkLst>
              <pc:docMk/>
              <pc:sldMasterMk cId="0" sldId="2147483674"/>
              <pc:sldLayoutMk cId="136559123" sldId="2147484396"/>
              <ac:picMk id="7" creationId="{1A4E5B50-A38A-BC41-9B17-DAB87E909406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5:59.813" v="339"/>
          <pc:sldLayoutMkLst>
            <pc:docMk/>
            <pc:sldMasterMk cId="0" sldId="2147483674"/>
            <pc:sldLayoutMk cId="1636645265" sldId="2147484397"/>
          </pc:sldLayoutMkLst>
          <pc:picChg chg="add mod">
            <ac:chgData name="Gina Minato" userId="bcd8981e-b4c9-4a4c-a310-964a4c1faf2e" providerId="ADAL" clId="{97A0C9FA-1AE7-494F-B17C-7F1AB5782D27}" dt="2024-12-05T21:05:59.813" v="339"/>
            <ac:picMkLst>
              <pc:docMk/>
              <pc:sldMasterMk cId="0" sldId="2147483674"/>
              <pc:sldLayoutMk cId="1636645265" sldId="2147484397"/>
              <ac:picMk id="2" creationId="{A62AB8B9-FA3F-5E34-5089-C40E697A08B0}"/>
            </ac:picMkLst>
          </pc:picChg>
          <pc:picChg chg="add mod">
            <ac:chgData name="Gina Minato" userId="bcd8981e-b4c9-4a4c-a310-964a4c1faf2e" providerId="ADAL" clId="{97A0C9FA-1AE7-494F-B17C-7F1AB5782D27}" dt="2024-12-05T21:05:59.813" v="339"/>
            <ac:picMkLst>
              <pc:docMk/>
              <pc:sldMasterMk cId="0" sldId="2147483674"/>
              <pc:sldLayoutMk cId="1636645265" sldId="2147484397"/>
              <ac:picMk id="3" creationId="{C2DC5D4C-B03C-FDAD-BCC5-5C80A51DCFC4}"/>
            </ac:picMkLst>
          </pc:picChg>
          <pc:picChg chg="del">
            <ac:chgData name="Gina Minato" userId="bcd8981e-b4c9-4a4c-a310-964a4c1faf2e" providerId="ADAL" clId="{97A0C9FA-1AE7-494F-B17C-7F1AB5782D27}" dt="2024-12-05T21:05:58.870" v="338" actId="478"/>
            <ac:picMkLst>
              <pc:docMk/>
              <pc:sldMasterMk cId="0" sldId="2147483674"/>
              <pc:sldLayoutMk cId="1636645265" sldId="2147484397"/>
              <ac:picMk id="5" creationId="{BD50367E-9D36-844C-B818-FEB8329EB352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12:05.790" v="382" actId="14100"/>
          <pc:sldLayoutMkLst>
            <pc:docMk/>
            <pc:sldMasterMk cId="0" sldId="2147483674"/>
            <pc:sldLayoutMk cId="2126418079" sldId="2147484398"/>
          </pc:sldLayoutMkLst>
          <pc:spChg chg="add mod">
            <ac:chgData name="Gina Minato" userId="bcd8981e-b4c9-4a4c-a310-964a4c1faf2e" providerId="ADAL" clId="{97A0C9FA-1AE7-494F-B17C-7F1AB5782D27}" dt="2024-12-05T21:11:59.552" v="381"/>
            <ac:spMkLst>
              <pc:docMk/>
              <pc:sldMasterMk cId="0" sldId="2147483674"/>
              <pc:sldLayoutMk cId="2126418079" sldId="2147484398"/>
              <ac:spMk id="4" creationId="{FC019DD0-B425-BEE9-A1C8-B290F36AD3ED}"/>
            </ac:spMkLst>
          </pc:spChg>
          <pc:spChg chg="add mod">
            <ac:chgData name="Gina Minato" userId="bcd8981e-b4c9-4a4c-a310-964a4c1faf2e" providerId="ADAL" clId="{97A0C9FA-1AE7-494F-B17C-7F1AB5782D27}" dt="2024-12-05T21:11:59.552" v="381"/>
            <ac:spMkLst>
              <pc:docMk/>
              <pc:sldMasterMk cId="0" sldId="2147483674"/>
              <pc:sldLayoutMk cId="2126418079" sldId="2147484398"/>
              <ac:spMk id="5" creationId="{6BBD092C-73D9-4B9D-FD14-EE0F98ED9F65}"/>
            </ac:spMkLst>
          </pc:spChg>
          <pc:spChg chg="del">
            <ac:chgData name="Gina Minato" userId="bcd8981e-b4c9-4a4c-a310-964a4c1faf2e" providerId="ADAL" clId="{97A0C9FA-1AE7-494F-B17C-7F1AB5782D27}" dt="2024-12-05T21:11:57.645" v="379" actId="478"/>
            <ac:spMkLst>
              <pc:docMk/>
              <pc:sldMasterMk cId="0" sldId="2147483674"/>
              <pc:sldLayoutMk cId="2126418079" sldId="2147484398"/>
              <ac:spMk id="7" creationId="{44BA3A66-21E7-BC41-9BF5-D6F701D35114}"/>
            </ac:spMkLst>
          </pc:spChg>
          <pc:spChg chg="del">
            <ac:chgData name="Gina Minato" userId="bcd8981e-b4c9-4a4c-a310-964a4c1faf2e" providerId="ADAL" clId="{97A0C9FA-1AE7-494F-B17C-7F1AB5782D27}" dt="2024-12-05T21:11:58.437" v="380" actId="478"/>
            <ac:spMkLst>
              <pc:docMk/>
              <pc:sldMasterMk cId="0" sldId="2147483674"/>
              <pc:sldLayoutMk cId="2126418079" sldId="2147484398"/>
              <ac:spMk id="9" creationId="{69D52D68-F101-E44E-AC6C-2E2D0349DAAF}"/>
            </ac:spMkLst>
          </pc:spChg>
          <pc:spChg chg="mod">
            <ac:chgData name="Gina Minato" userId="bcd8981e-b4c9-4a4c-a310-964a4c1faf2e" providerId="ADAL" clId="{97A0C9FA-1AE7-494F-B17C-7F1AB5782D27}" dt="2024-12-05T21:12:05.790" v="382" actId="14100"/>
            <ac:spMkLst>
              <pc:docMk/>
              <pc:sldMasterMk cId="0" sldId="2147483674"/>
              <pc:sldLayoutMk cId="2126418079" sldId="2147484398"/>
              <ac:spMk id="15" creationId="{8C1271E2-9ACE-674E-875C-F6B372F773B6}"/>
            </ac:spMkLst>
          </pc:spChg>
          <pc:spChg chg="mod">
            <ac:chgData name="Gina Minato" userId="bcd8981e-b4c9-4a4c-a310-964a4c1faf2e" providerId="ADAL" clId="{97A0C9FA-1AE7-494F-B17C-7F1AB5782D27}" dt="2024-12-05T21:12:05.790" v="382" actId="14100"/>
            <ac:spMkLst>
              <pc:docMk/>
              <pc:sldMasterMk cId="0" sldId="2147483674"/>
              <pc:sldLayoutMk cId="2126418079" sldId="2147484398"/>
              <ac:spMk id="16" creationId="{5978D06A-16D8-3E4B-AE62-5503A49A4B35}"/>
            </ac:spMkLst>
          </pc:spChg>
          <pc:picChg chg="add mod">
            <ac:chgData name="Gina Minato" userId="bcd8981e-b4c9-4a4c-a310-964a4c1faf2e" providerId="ADAL" clId="{97A0C9FA-1AE7-494F-B17C-7F1AB5782D27}" dt="2024-12-05T21:06:03.674" v="341"/>
            <ac:picMkLst>
              <pc:docMk/>
              <pc:sldMasterMk cId="0" sldId="2147483674"/>
              <pc:sldLayoutMk cId="2126418079" sldId="2147484398"/>
              <ac:picMk id="2" creationId="{903BC86B-0CE6-4A91-9E17-1952AD6B56F6}"/>
            </ac:picMkLst>
          </pc:picChg>
          <pc:picChg chg="add mod">
            <ac:chgData name="Gina Minato" userId="bcd8981e-b4c9-4a4c-a310-964a4c1faf2e" providerId="ADAL" clId="{97A0C9FA-1AE7-494F-B17C-7F1AB5782D27}" dt="2024-12-05T21:06:03.674" v="341"/>
            <ac:picMkLst>
              <pc:docMk/>
              <pc:sldMasterMk cId="0" sldId="2147483674"/>
              <pc:sldLayoutMk cId="2126418079" sldId="2147484398"/>
              <ac:picMk id="3" creationId="{BB3F789F-72FA-E73A-C359-243B20745067}"/>
            </ac:picMkLst>
          </pc:picChg>
          <pc:picChg chg="del">
            <ac:chgData name="Gina Minato" userId="bcd8981e-b4c9-4a4c-a310-964a4c1faf2e" providerId="ADAL" clId="{97A0C9FA-1AE7-494F-B17C-7F1AB5782D27}" dt="2024-12-05T21:06:02.768" v="340" actId="478"/>
            <ac:picMkLst>
              <pc:docMk/>
              <pc:sldMasterMk cId="0" sldId="2147483674"/>
              <pc:sldLayoutMk cId="2126418079" sldId="2147484398"/>
              <ac:picMk id="6" creationId="{1C1E19A2-8A74-A040-BEB1-C88FFD852C04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6:09.831" v="345"/>
          <pc:sldLayoutMkLst>
            <pc:docMk/>
            <pc:sldMasterMk cId="0" sldId="2147483674"/>
            <pc:sldLayoutMk cId="1673535161" sldId="2147484400"/>
          </pc:sldLayoutMkLst>
          <pc:picChg chg="add mod">
            <ac:chgData name="Gina Minato" userId="bcd8981e-b4c9-4a4c-a310-964a4c1faf2e" providerId="ADAL" clId="{97A0C9FA-1AE7-494F-B17C-7F1AB5782D27}" dt="2024-12-05T21:06:09.831" v="345"/>
            <ac:picMkLst>
              <pc:docMk/>
              <pc:sldMasterMk cId="0" sldId="2147483674"/>
              <pc:sldLayoutMk cId="1673535161" sldId="2147484400"/>
              <ac:picMk id="2" creationId="{4DB6059F-78B3-0306-0FCD-C8DA3B96A771}"/>
            </ac:picMkLst>
          </pc:picChg>
          <pc:picChg chg="del">
            <ac:chgData name="Gina Minato" userId="bcd8981e-b4c9-4a4c-a310-964a4c1faf2e" providerId="ADAL" clId="{97A0C9FA-1AE7-494F-B17C-7F1AB5782D27}" dt="2024-12-05T21:06:08.903" v="344" actId="478"/>
            <ac:picMkLst>
              <pc:docMk/>
              <pc:sldMasterMk cId="0" sldId="2147483674"/>
              <pc:sldLayoutMk cId="1673535161" sldId="2147484400"/>
              <ac:picMk id="3" creationId="{99369D03-5E26-844F-AB17-80C8BEA6C75A}"/>
            </ac:picMkLst>
          </pc:picChg>
          <pc:picChg chg="add mod">
            <ac:chgData name="Gina Minato" userId="bcd8981e-b4c9-4a4c-a310-964a4c1faf2e" providerId="ADAL" clId="{97A0C9FA-1AE7-494F-B17C-7F1AB5782D27}" dt="2024-12-05T21:06:09.831" v="345"/>
            <ac:picMkLst>
              <pc:docMk/>
              <pc:sldMasterMk cId="0" sldId="2147483674"/>
              <pc:sldLayoutMk cId="1673535161" sldId="2147484400"/>
              <ac:picMk id="4" creationId="{7D05E919-AA75-F03F-5CA5-5F8AAB528DBC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7:15.347" v="359" actId="167"/>
          <pc:sldLayoutMkLst>
            <pc:docMk/>
            <pc:sldMasterMk cId="0" sldId="2147483674"/>
            <pc:sldLayoutMk cId="1512126168" sldId="2147484401"/>
          </pc:sldLayoutMkLst>
          <pc:picChg chg="add del mod">
            <ac:chgData name="Gina Minato" userId="bcd8981e-b4c9-4a4c-a310-964a4c1faf2e" providerId="ADAL" clId="{97A0C9FA-1AE7-494F-B17C-7F1AB5782D27}" dt="2024-12-05T21:06:39.627" v="353" actId="21"/>
            <ac:picMkLst>
              <pc:docMk/>
              <pc:sldMasterMk cId="0" sldId="2147483674"/>
              <pc:sldLayoutMk cId="1512126168" sldId="2147484401"/>
              <ac:picMk id="2" creationId="{DD2BD41C-537E-C34B-7B2F-2BB870D3687E}"/>
            </ac:picMkLst>
          </pc:picChg>
          <pc:picChg chg="add mod">
            <ac:chgData name="Gina Minato" userId="bcd8981e-b4c9-4a4c-a310-964a4c1faf2e" providerId="ADAL" clId="{97A0C9FA-1AE7-494F-B17C-7F1AB5782D27}" dt="2024-12-05T21:06:49.597" v="357" actId="1076"/>
            <ac:picMkLst>
              <pc:docMk/>
              <pc:sldMasterMk cId="0" sldId="2147483674"/>
              <pc:sldLayoutMk cId="1512126168" sldId="2147484401"/>
              <ac:picMk id="3" creationId="{BEC4165B-F4F6-E219-A839-33DF6AEB7296}"/>
            </ac:picMkLst>
          </pc:picChg>
          <pc:picChg chg="add mod">
            <ac:chgData name="Gina Minato" userId="bcd8981e-b4c9-4a4c-a310-964a4c1faf2e" providerId="ADAL" clId="{97A0C9FA-1AE7-494F-B17C-7F1AB5782D27}" dt="2024-12-05T21:07:15.347" v="359" actId="167"/>
            <ac:picMkLst>
              <pc:docMk/>
              <pc:sldMasterMk cId="0" sldId="2147483674"/>
              <pc:sldLayoutMk cId="1512126168" sldId="2147484401"/>
              <ac:picMk id="4" creationId="{574DB6F6-E2CB-D7EA-9649-9F24081C9AB3}"/>
            </ac:picMkLst>
          </pc:picChg>
          <pc:picChg chg="del">
            <ac:chgData name="Gina Minato" userId="bcd8981e-b4c9-4a4c-a310-964a4c1faf2e" providerId="ADAL" clId="{97A0C9FA-1AE7-494F-B17C-7F1AB5782D27}" dt="2024-12-05T21:06:40.398" v="354" actId="478"/>
            <ac:picMkLst>
              <pc:docMk/>
              <pc:sldMasterMk cId="0" sldId="2147483674"/>
              <pc:sldLayoutMk cId="1512126168" sldId="2147484401"/>
              <ac:picMk id="12" creationId="{F5D9B577-D64F-D44E-8C9A-FC9EDA6F2172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12:15.925" v="386" actId="14100"/>
          <pc:sldLayoutMkLst>
            <pc:docMk/>
            <pc:sldMasterMk cId="0" sldId="2147483674"/>
            <pc:sldLayoutMk cId="0" sldId="2147484407"/>
          </pc:sldLayoutMkLst>
          <pc:spChg chg="add mod">
            <ac:chgData name="Gina Minato" userId="bcd8981e-b4c9-4a4c-a310-964a4c1faf2e" providerId="ADAL" clId="{97A0C9FA-1AE7-494F-B17C-7F1AB5782D27}" dt="2024-12-05T21:12:10.732" v="385"/>
            <ac:spMkLst>
              <pc:docMk/>
              <pc:sldMasterMk cId="0" sldId="2147483674"/>
              <pc:sldLayoutMk cId="0" sldId="2147484407"/>
              <ac:spMk id="4" creationId="{EB10C83D-1C73-DDEB-062E-BC64724A4BD4}"/>
            </ac:spMkLst>
          </pc:spChg>
          <pc:spChg chg="add mod">
            <ac:chgData name="Gina Minato" userId="bcd8981e-b4c9-4a4c-a310-964a4c1faf2e" providerId="ADAL" clId="{97A0C9FA-1AE7-494F-B17C-7F1AB5782D27}" dt="2024-12-05T21:12:10.732" v="385"/>
            <ac:spMkLst>
              <pc:docMk/>
              <pc:sldMasterMk cId="0" sldId="2147483674"/>
              <pc:sldLayoutMk cId="0" sldId="2147484407"/>
              <ac:spMk id="5" creationId="{EFEF4FDB-4FF6-C21D-EF4B-576C93DBE722}"/>
            </ac:spMkLst>
          </pc:spChg>
          <pc:spChg chg="mod">
            <ac:chgData name="Gina Minato" userId="bcd8981e-b4c9-4a4c-a310-964a4c1faf2e" providerId="ADAL" clId="{97A0C9FA-1AE7-494F-B17C-7F1AB5782D27}" dt="2024-12-05T21:12:15.925" v="386" actId="14100"/>
            <ac:spMkLst>
              <pc:docMk/>
              <pc:sldMasterMk cId="0" sldId="2147483674"/>
              <pc:sldLayoutMk cId="0" sldId="2147484407"/>
              <ac:spMk id="6" creationId="{00000000-0000-0000-0000-000000000000}"/>
            </ac:spMkLst>
          </pc:spChg>
          <pc:spChg chg="del">
            <ac:chgData name="Gina Minato" userId="bcd8981e-b4c9-4a4c-a310-964a4c1faf2e" providerId="ADAL" clId="{97A0C9FA-1AE7-494F-B17C-7F1AB5782D27}" dt="2024-12-05T21:12:08.852" v="383" actId="478"/>
            <ac:spMkLst>
              <pc:docMk/>
              <pc:sldMasterMk cId="0" sldId="2147483674"/>
              <pc:sldLayoutMk cId="0" sldId="2147484407"/>
              <ac:spMk id="9" creationId="{8A42D88B-6DE9-A145-BF47-2A870B8E4773}"/>
            </ac:spMkLst>
          </pc:spChg>
          <pc:spChg chg="mod">
            <ac:chgData name="Gina Minato" userId="bcd8981e-b4c9-4a4c-a310-964a4c1faf2e" providerId="ADAL" clId="{97A0C9FA-1AE7-494F-B17C-7F1AB5782D27}" dt="2024-12-05T21:12:15.925" v="386" actId="14100"/>
            <ac:spMkLst>
              <pc:docMk/>
              <pc:sldMasterMk cId="0" sldId="2147483674"/>
              <pc:sldLayoutMk cId="0" sldId="2147484407"/>
              <ac:spMk id="11" creationId="{C4AA6518-6996-C249-AB2F-09C43FFB790E}"/>
            </ac:spMkLst>
          </pc:spChg>
          <pc:spChg chg="del">
            <ac:chgData name="Gina Minato" userId="bcd8981e-b4c9-4a4c-a310-964a4c1faf2e" providerId="ADAL" clId="{97A0C9FA-1AE7-494F-B17C-7F1AB5782D27}" dt="2024-12-05T21:12:09.624" v="384" actId="478"/>
            <ac:spMkLst>
              <pc:docMk/>
              <pc:sldMasterMk cId="0" sldId="2147483674"/>
              <pc:sldLayoutMk cId="0" sldId="2147484407"/>
              <ac:spMk id="12" creationId="{685E1392-292A-6E41-AA79-3E270CB367CB}"/>
            </ac:spMkLst>
          </pc:spChg>
          <pc:picChg chg="add mod">
            <ac:chgData name="Gina Minato" userId="bcd8981e-b4c9-4a4c-a310-964a4c1faf2e" providerId="ADAL" clId="{97A0C9FA-1AE7-494F-B17C-7F1AB5782D27}" dt="2024-12-05T21:06:07.088" v="343"/>
            <ac:picMkLst>
              <pc:docMk/>
              <pc:sldMasterMk cId="0" sldId="2147483674"/>
              <pc:sldLayoutMk cId="0" sldId="2147484407"/>
              <ac:picMk id="2" creationId="{F38CBE44-872A-3369-EA28-FA7CD4BEDC88}"/>
            </ac:picMkLst>
          </pc:picChg>
          <pc:picChg chg="add mod">
            <ac:chgData name="Gina Minato" userId="bcd8981e-b4c9-4a4c-a310-964a4c1faf2e" providerId="ADAL" clId="{97A0C9FA-1AE7-494F-B17C-7F1AB5782D27}" dt="2024-12-05T21:06:07.088" v="343"/>
            <ac:picMkLst>
              <pc:docMk/>
              <pc:sldMasterMk cId="0" sldId="2147483674"/>
              <pc:sldLayoutMk cId="0" sldId="2147484407"/>
              <ac:picMk id="3" creationId="{3F4BD017-C685-9C2F-2B7F-EC9F4F369861}"/>
            </ac:picMkLst>
          </pc:picChg>
          <pc:picChg chg="del">
            <ac:chgData name="Gina Minato" userId="bcd8981e-b4c9-4a4c-a310-964a4c1faf2e" providerId="ADAL" clId="{97A0C9FA-1AE7-494F-B17C-7F1AB5782D27}" dt="2024-12-05T21:06:06.220" v="342" actId="478"/>
            <ac:picMkLst>
              <pc:docMk/>
              <pc:sldMasterMk cId="0" sldId="2147483674"/>
              <pc:sldLayoutMk cId="0" sldId="2147484407"/>
              <ac:picMk id="8" creationId="{44250F8A-9103-BE4B-910A-ACD7FAA3795C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6:14.906" v="347"/>
          <pc:sldLayoutMkLst>
            <pc:docMk/>
            <pc:sldMasterMk cId="0" sldId="2147483674"/>
            <pc:sldLayoutMk cId="2940165552" sldId="2147484408"/>
          </pc:sldLayoutMkLst>
          <pc:picChg chg="add mod">
            <ac:chgData name="Gina Minato" userId="bcd8981e-b4c9-4a4c-a310-964a4c1faf2e" providerId="ADAL" clId="{97A0C9FA-1AE7-494F-B17C-7F1AB5782D27}" dt="2024-12-05T21:06:14.906" v="347"/>
            <ac:picMkLst>
              <pc:docMk/>
              <pc:sldMasterMk cId="0" sldId="2147483674"/>
              <pc:sldLayoutMk cId="2940165552" sldId="2147484408"/>
              <ac:picMk id="2" creationId="{0DFF454E-90D2-A5DB-1DA1-59C5400BAB8F}"/>
            </ac:picMkLst>
          </pc:picChg>
          <pc:picChg chg="add mod">
            <ac:chgData name="Gina Minato" userId="bcd8981e-b4c9-4a4c-a310-964a4c1faf2e" providerId="ADAL" clId="{97A0C9FA-1AE7-494F-B17C-7F1AB5782D27}" dt="2024-12-05T21:06:14.906" v="347"/>
            <ac:picMkLst>
              <pc:docMk/>
              <pc:sldMasterMk cId="0" sldId="2147483674"/>
              <pc:sldLayoutMk cId="2940165552" sldId="2147484408"/>
              <ac:picMk id="3" creationId="{6CE32DFA-3FDE-4497-D553-F1D59BDE9A7F}"/>
            </ac:picMkLst>
          </pc:picChg>
          <pc:picChg chg="del">
            <ac:chgData name="Gina Minato" userId="bcd8981e-b4c9-4a4c-a310-964a4c1faf2e" providerId="ADAL" clId="{97A0C9FA-1AE7-494F-B17C-7F1AB5782D27}" dt="2024-12-05T21:06:14.078" v="346" actId="478"/>
            <ac:picMkLst>
              <pc:docMk/>
              <pc:sldMasterMk cId="0" sldId="2147483674"/>
              <pc:sldLayoutMk cId="2940165552" sldId="2147484408"/>
              <ac:picMk id="5" creationId="{AF7AFFEA-7F4C-CB4F-A58A-A6E1DE0CCED2}"/>
            </ac:picMkLst>
          </pc:picChg>
        </pc:sldLayoutChg>
        <pc:sldLayoutChg chg="addSp delSp modSp mod">
          <pc:chgData name="Gina Minato" userId="bcd8981e-b4c9-4a4c-a310-964a4c1faf2e" providerId="ADAL" clId="{97A0C9FA-1AE7-494F-B17C-7F1AB5782D27}" dt="2024-12-05T21:06:18.038" v="349"/>
          <pc:sldLayoutMkLst>
            <pc:docMk/>
            <pc:sldMasterMk cId="0" sldId="2147483674"/>
            <pc:sldLayoutMk cId="2611079894" sldId="2147484409"/>
          </pc:sldLayoutMkLst>
          <pc:picChg chg="add mod">
            <ac:chgData name="Gina Minato" userId="bcd8981e-b4c9-4a4c-a310-964a4c1faf2e" providerId="ADAL" clId="{97A0C9FA-1AE7-494F-B17C-7F1AB5782D27}" dt="2024-12-05T21:06:18.038" v="349"/>
            <ac:picMkLst>
              <pc:docMk/>
              <pc:sldMasterMk cId="0" sldId="2147483674"/>
              <pc:sldLayoutMk cId="2611079894" sldId="2147484409"/>
              <ac:picMk id="2" creationId="{1041DC07-0176-51C7-0D15-ED2FACEB5320}"/>
            </ac:picMkLst>
          </pc:picChg>
          <pc:picChg chg="add mod">
            <ac:chgData name="Gina Minato" userId="bcd8981e-b4c9-4a4c-a310-964a4c1faf2e" providerId="ADAL" clId="{97A0C9FA-1AE7-494F-B17C-7F1AB5782D27}" dt="2024-12-05T21:06:18.038" v="349"/>
            <ac:picMkLst>
              <pc:docMk/>
              <pc:sldMasterMk cId="0" sldId="2147483674"/>
              <pc:sldLayoutMk cId="2611079894" sldId="2147484409"/>
              <ac:picMk id="3" creationId="{6C4AA16A-44DC-1AC1-1002-FA32DE83270B}"/>
            </ac:picMkLst>
          </pc:picChg>
          <pc:picChg chg="del">
            <ac:chgData name="Gina Minato" userId="bcd8981e-b4c9-4a4c-a310-964a4c1faf2e" providerId="ADAL" clId="{97A0C9FA-1AE7-494F-B17C-7F1AB5782D27}" dt="2024-12-05T21:06:17.094" v="348" actId="478"/>
            <ac:picMkLst>
              <pc:docMk/>
              <pc:sldMasterMk cId="0" sldId="2147483674"/>
              <pc:sldLayoutMk cId="2611079894" sldId="2147484409"/>
              <ac:picMk id="7" creationId="{327099B4-2ED2-B84C-9B15-57432DBB73CC}"/>
            </ac:picMkLst>
          </pc:picChg>
        </pc:sldLayoutChg>
      </pc:sldMasterChg>
    </pc:docChg>
  </pc:docChgLst>
  <pc:docChgLst>
    <pc:chgData name="Cynthia Seagren" userId="S::cseagren@aao.org::0670661d-3213-4556-9242-b7af32b29f17" providerId="AD" clId="Web-{3CD0616F-6943-4874-B067-B04D23BD28C3}"/>
    <pc:docChg chg="sldOrd">
      <pc:chgData name="Cynthia Seagren" userId="S::cseagren@aao.org::0670661d-3213-4556-9242-b7af32b29f17" providerId="AD" clId="Web-{3CD0616F-6943-4874-B067-B04D23BD28C3}" dt="2021-08-09T21:02:07.569" v="0"/>
      <pc:docMkLst>
        <pc:docMk/>
      </pc:docMkLst>
      <pc:sldChg chg="ord">
        <pc:chgData name="Cynthia Seagren" userId="S::cseagren@aao.org::0670661d-3213-4556-9242-b7af32b29f17" providerId="AD" clId="Web-{3CD0616F-6943-4874-B067-B04D23BD28C3}" dt="2021-08-09T21:02:07.569" v="0"/>
        <pc:sldMkLst>
          <pc:docMk/>
          <pc:sldMk cId="1748920776" sldId="26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E3F6C91-C552-E94A-B1D3-886FD05FD2B4}" type="datetimeFigureOut">
              <a:rPr lang="en-US"/>
              <a:pPr>
                <a:defRPr/>
              </a:pPr>
              <a:t>12/5/24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0E21AB0-957C-FF4B-B4FA-A0DBCA824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8EF3586-FCC4-384F-B4E1-5125DCB0085A}" type="datetimeFigureOut">
              <a:rPr lang="en-US" altLang="x-none"/>
              <a:pPr>
                <a:defRPr/>
              </a:pPr>
              <a:t>12/5/24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D34C4F-1510-374B-877C-AA1CFB04410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pink flowers and a monument in the background&#10;&#10;Description automatically generated">
            <a:extLst>
              <a:ext uri="{FF2B5EF4-FFF2-40B4-BE49-F238E27FC236}">
                <a16:creationId xmlns:a16="http://schemas.microsoft.com/office/drawing/2014/main" id="{18C56B98-061F-0523-F9E8-4EA79C304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433" t="22859" r="19284" b="2285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43D2F2E0-4604-5520-7CC9-9BD302C643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114" y="1610024"/>
            <a:ext cx="5975772" cy="19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6059F-78B3-0306-0FCD-C8DA3B96A7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7D05E919-AA75-F03F-5CA5-5F8AAB528D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ack logo&#10;&#10;Description automatically generated">
            <a:extLst>
              <a:ext uri="{FF2B5EF4-FFF2-40B4-BE49-F238E27FC236}">
                <a16:creationId xmlns:a16="http://schemas.microsoft.com/office/drawing/2014/main" id="{574DB6F6-E2CB-D7EA-9649-9F24081C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</a:blip>
          <a:srcRect t="10621" r="50000" b="10623"/>
          <a:stretch/>
        </p:blipFill>
        <p:spPr>
          <a:xfrm>
            <a:off x="5878496" y="0"/>
            <a:ext cx="3265504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FB173B-DBF7-494B-9669-6BDE9E7108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779" y="2225924"/>
            <a:ext cx="8252840" cy="153472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800"/>
              </a:lnSpc>
              <a:defRPr sz="3600" b="1" i="0" baseline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44CA1D-829A-044A-A0A9-215D027F2C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4777" y="3760646"/>
            <a:ext cx="8252840" cy="96695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Gotham-Medium" pitchFamily="2" charset="0"/>
                <a:cs typeface="Gotham-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corneasociety.org</a:t>
            </a:r>
            <a:endParaRPr lang="en-US" dirty="0"/>
          </a:p>
        </p:txBody>
      </p:sp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EC4165B-F4F6-E219-A839-33DF6AEB72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7347" y="995241"/>
            <a:ext cx="5727700" cy="184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9144000" cy="382745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687388" y="3954521"/>
            <a:ext cx="7786687" cy="4264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rgbClr val="103E5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FF454E-90D2-A5DB-1DA1-59C5400BA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CE32DFA-3FDE-4497-D553-F1D59BDE9A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>
          <a:xfrm>
            <a:off x="4568825" y="2"/>
            <a:ext cx="4575175" cy="514349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4568825" cy="51435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87389" y="3967248"/>
            <a:ext cx="3547650" cy="42646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 i="0">
                <a:solidFill>
                  <a:srgbClr val="103E5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2"/>
          </p:nvPr>
        </p:nvSpPr>
        <p:spPr>
          <a:xfrm>
            <a:off x="4909882" y="3954521"/>
            <a:ext cx="3547650" cy="42646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 i="0">
                <a:solidFill>
                  <a:srgbClr val="103E5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1DC07-0176-51C7-0D15-ED2FACEB53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C4AA16A-44DC-1AC1-1002-FA32DE832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8E668DE4-EA6D-4F5E-2E69-49D276493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</a:blip>
          <a:srcRect t="10621" r="50000" b="10623"/>
          <a:stretch/>
        </p:blipFill>
        <p:spPr>
          <a:xfrm>
            <a:off x="5878496" y="0"/>
            <a:ext cx="326550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779" y="1228386"/>
            <a:ext cx="8252840" cy="153472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800"/>
              </a:lnSpc>
              <a:defRPr sz="3600" b="1" i="0" baseline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777" y="2763108"/>
            <a:ext cx="8252840" cy="96695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Gotham-Medium" pitchFamily="2" charset="0"/>
                <a:cs typeface="Gotham-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7E0D8A-CA52-9E4A-8743-4C2F5478B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D4A08082-BFFE-B5F9-CCBA-E99975B701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gradFill>
          <a:gsLst>
            <a:gs pos="100000">
              <a:srgbClr val="0F253C"/>
            </a:gs>
            <a:gs pos="0">
              <a:srgbClr val="1738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ack logo&#10;&#10;Description automatically generated">
            <a:extLst>
              <a:ext uri="{FF2B5EF4-FFF2-40B4-BE49-F238E27FC236}">
                <a16:creationId xmlns:a16="http://schemas.microsoft.com/office/drawing/2014/main" id="{90F1D306-2430-8AFF-CD96-A1B41C8DC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t="10621" r="50000" b="10623"/>
          <a:stretch/>
        </p:blipFill>
        <p:spPr>
          <a:xfrm>
            <a:off x="5878496" y="0"/>
            <a:ext cx="3265504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01C31A-D51F-9540-8C7A-5ED091D9E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6" y="383629"/>
            <a:ext cx="8472668" cy="403754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4800"/>
              </a:lnSpc>
              <a:defRPr sz="4800" b="1" i="0" baseline="0">
                <a:solidFill>
                  <a:schemeClr val="bg1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6DA4B-6218-E740-85F2-808E376DA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402" y="4655409"/>
            <a:ext cx="1405127" cy="380101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96137DA5-6475-11F8-90A9-35250487E6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871" y="4666441"/>
            <a:ext cx="1180894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46731-C86E-6B4C-A3B6-788E77F5DCC9}"/>
              </a:ext>
            </a:extLst>
          </p:cNvPr>
          <p:cNvSpPr/>
          <p:nvPr userDrawn="1"/>
        </p:nvSpPr>
        <p:spPr>
          <a:xfrm>
            <a:off x="0" y="1"/>
            <a:ext cx="9144000" cy="961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C04C73-4996-0548-888E-6D47A7A93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6" y="154138"/>
            <a:ext cx="8472668" cy="80739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l">
              <a:lnSpc>
                <a:spcPct val="100000"/>
              </a:lnSpc>
              <a:defRPr sz="3600" b="1" i="0" baseline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0B977A-D885-A04E-8AE9-AD6643382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1187777"/>
            <a:ext cx="8472668" cy="338944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SzPct val="75000"/>
              <a:buFont typeface="Arial" panose="020B0604020202020204" pitchFamily="34" charset="0"/>
              <a:buChar char="•"/>
              <a:defRPr sz="2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8001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4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2pPr>
            <a:lvl3pPr marL="12573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0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3pPr>
            <a:lvl4pPr marL="16573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4pPr>
            <a:lvl5pPr marL="21145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F8A1D-C759-A38E-19BA-FEFFEA9910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DD28368E-C79B-ACE4-7D4A-9C16405C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716DDC9-C970-5748-A5ED-F8F3B96B8BD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4249863" cy="51435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4249863" cy="51435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689335"/>
            <a:ext cx="4236332" cy="18878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68825" y="383629"/>
            <a:ext cx="4239509" cy="2070537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90000"/>
              </a:lnSpc>
              <a:defRPr b="1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1D225D3A-6083-A5F7-1F60-E0B5FA284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4568825" cy="51435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738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>
          <a:xfrm>
            <a:off x="4568825" y="2"/>
            <a:ext cx="4575175" cy="514349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2547B61-E406-6C4E-902F-0447931052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03228" y="3954521"/>
            <a:ext cx="4005104" cy="62269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7A9A11-E9E9-3E49-832D-8615733A680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25517" y="3954521"/>
            <a:ext cx="4005104" cy="62269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45D7A-3F7C-6B9E-840A-C6DFEC9CF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F37CD64E-651C-3B05-D0E0-B60732117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9144000" cy="382745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619D0B-F4C9-7641-B5F7-32DC81A33D9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25516" y="3954521"/>
            <a:ext cx="8497917" cy="62269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AB8B9-FA3F-5E34-5089-C40E697A0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C2DC5D4C-B03C-FDAD-BCC5-5C80A51DCF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C1271E2-9ACE-674E-875C-F6B372F77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1187777"/>
            <a:ext cx="4010769" cy="338944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SzPct val="75000"/>
              <a:buFont typeface="Arial" panose="020B0604020202020204" pitchFamily="34" charset="0"/>
              <a:buChar char="•"/>
              <a:defRPr sz="2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8001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4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2pPr>
            <a:lvl3pPr marL="12573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0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3pPr>
            <a:lvl4pPr marL="16573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4pPr>
            <a:lvl5pPr marL="21145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78D06A-16D8-3E4B-AE62-5503A49A4B3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97567" y="1187777"/>
            <a:ext cx="4010769" cy="338944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SzPct val="75000"/>
              <a:buFont typeface="Arial" panose="020B0604020202020204" pitchFamily="34" charset="0"/>
              <a:buChar char="•"/>
              <a:defRPr sz="2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8001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4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2pPr>
            <a:lvl3pPr marL="12573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0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3pPr>
            <a:lvl4pPr marL="16573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4pPr>
            <a:lvl5pPr marL="21145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3BC86B-0CE6-4A91-9E17-1952AD6B56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B3F789F-72FA-E73A-C359-243B207450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19DD0-B425-BEE9-A1C8-B290F36AD3ED}"/>
              </a:ext>
            </a:extLst>
          </p:cNvPr>
          <p:cNvSpPr/>
          <p:nvPr userDrawn="1"/>
        </p:nvSpPr>
        <p:spPr>
          <a:xfrm>
            <a:off x="0" y="1"/>
            <a:ext cx="9144000" cy="961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BD092C-73D9-4B9D-FD14-EE0F98ED9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6" y="154138"/>
            <a:ext cx="8472668" cy="80739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l">
              <a:lnSpc>
                <a:spcPct val="100000"/>
              </a:lnSpc>
              <a:defRPr sz="3600" b="1" i="0" baseline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12641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797566" y="1187777"/>
            <a:ext cx="4010768" cy="338944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103E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AA6518-6996-C249-AB2F-09C43FFB7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1187777"/>
            <a:ext cx="4010769" cy="338944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SzPct val="75000"/>
              <a:buFont typeface="Arial" panose="020B0604020202020204" pitchFamily="34" charset="0"/>
              <a:buChar char="•"/>
              <a:defRPr sz="2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  <a:lvl2pPr marL="8001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4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2pPr>
            <a:lvl3pPr marL="1257300" indent="-34290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20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3pPr>
            <a:lvl4pPr marL="16573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8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4pPr>
            <a:lvl5pPr marL="2114550" indent="-285750">
              <a:lnSpc>
                <a:spcPct val="100000"/>
              </a:lnSpc>
              <a:spcBef>
                <a:spcPts val="1200"/>
              </a:spcBef>
              <a:buClr>
                <a:srgbClr val="11A65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CBE44-872A-3369-EA28-FA7CD4BED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402" y="4655410"/>
            <a:ext cx="1405127" cy="38010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F4BD017-C685-9C2F-2B7F-EC9F4F3698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704" y="4665113"/>
            <a:ext cx="1180894" cy="380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10C83D-1C73-DDEB-062E-BC64724A4BD4}"/>
              </a:ext>
            </a:extLst>
          </p:cNvPr>
          <p:cNvSpPr/>
          <p:nvPr userDrawn="1"/>
        </p:nvSpPr>
        <p:spPr>
          <a:xfrm>
            <a:off x="0" y="1"/>
            <a:ext cx="9144000" cy="961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EF4FDB-4FF6-C21D-EF4B-576C93DBE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6" y="154138"/>
            <a:ext cx="8472668" cy="807397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l">
              <a:lnSpc>
                <a:spcPct val="100000"/>
              </a:lnSpc>
              <a:defRPr sz="3600" b="1" i="0" baseline="0">
                <a:solidFill>
                  <a:srgbClr val="103E59"/>
                </a:solidFill>
                <a:latin typeface="Gotham-Medium" pitchFamily="2" charset="0"/>
                <a:ea typeface="Gotham-Medium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407" r:id="rId9"/>
    <p:sldLayoutId id="2147484400" r:id="rId10"/>
    <p:sldLayoutId id="2147484401" r:id="rId11"/>
    <p:sldLayoutId id="2147484408" r:id="rId12"/>
    <p:sldLayoutId id="2147484409" r:id="rId1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Georgia"/>
          <a:ea typeface="MS PGothic" pitchFamily="34" charset="-128"/>
          <a:cs typeface="Georgi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charset="0"/>
          <a:ea typeface="MS PGothic" pitchFamily="34" charset="-128"/>
          <a:cs typeface="Georgi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charset="0"/>
          <a:ea typeface="MS PGothic" pitchFamily="34" charset="-128"/>
          <a:cs typeface="Georgi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charset="0"/>
          <a:ea typeface="MS PGothic" pitchFamily="34" charset="-128"/>
          <a:cs typeface="Georgi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eorgia" charset="0"/>
          <a:ea typeface="MS PGothic" pitchFamily="34" charset="-128"/>
          <a:cs typeface="Georgi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airfield LT Std Heavy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airfield LT Std Heavy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airfield LT Std Heavy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airfield LT Std Heavy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Arial" charset="0"/>
        <a:buChar char="•"/>
        <a:defRPr sz="32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Arial" charset="0"/>
        <a:buChar char="–"/>
        <a:defRPr sz="28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Arial" charset="0"/>
        <a:buChar char="•"/>
        <a:defRPr sz="24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Arial" charset="0"/>
        <a:buChar char="–"/>
        <a:defRPr sz="20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Arial" charset="0"/>
        <a:buChar char="»"/>
        <a:defRPr sz="20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70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B0CEA-5CBA-FB45-B5C5-F79F5C19A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779" y="1228386"/>
            <a:ext cx="8252840" cy="1534721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01002-7541-2D41-87D7-A323DB400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777" y="2763108"/>
            <a:ext cx="8252840" cy="966952"/>
          </a:xfrm>
        </p:spPr>
        <p:txBody>
          <a:bodyPr/>
          <a:lstStyle/>
          <a:p>
            <a:r>
              <a:rPr lang="en-US" dirty="0"/>
              <a:t>Subhead/Date</a:t>
            </a:r>
          </a:p>
        </p:txBody>
      </p:sp>
    </p:spTree>
    <p:extLst>
      <p:ext uri="{BB962C8B-B14F-4D97-AF65-F5344CB8AC3E}">
        <p14:creationId xmlns:p14="http://schemas.microsoft.com/office/powerpoint/2010/main" val="25979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0F74-9911-C549-AD25-BA4548CD8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9947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0651-1EA0-0747-88A2-7AAE6A646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6" y="154138"/>
            <a:ext cx="8472668" cy="807397"/>
          </a:xfrm>
        </p:spPr>
        <p:txBody>
          <a:bodyPr/>
          <a:lstStyle/>
          <a:p>
            <a:r>
              <a:rPr lang="en-US" dirty="0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D231-E705-4A49-8B2E-F86F56A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1187777"/>
            <a:ext cx="8472668" cy="3389442"/>
          </a:xfrm>
        </p:spPr>
        <p:txBody>
          <a:bodyPr/>
          <a:lstStyle/>
          <a:p>
            <a:r>
              <a:rPr lang="en-US" dirty="0"/>
              <a:t>Bullet tier 1</a:t>
            </a:r>
          </a:p>
          <a:p>
            <a:pPr lvl="1"/>
            <a:r>
              <a:rPr lang="en-US" dirty="0"/>
              <a:t>Bullet tier 2</a:t>
            </a:r>
          </a:p>
          <a:p>
            <a:pPr lvl="2"/>
            <a:r>
              <a:rPr lang="en-US" dirty="0"/>
              <a:t>Bullet tier 3</a:t>
            </a:r>
          </a:p>
        </p:txBody>
      </p:sp>
    </p:spTree>
    <p:extLst>
      <p:ext uri="{BB962C8B-B14F-4D97-AF65-F5344CB8AC3E}">
        <p14:creationId xmlns:p14="http://schemas.microsoft.com/office/powerpoint/2010/main" val="15011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C3EE536-A7EF-E241-B8C1-76652EE254B7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D3354-D1C2-1547-9AA9-33140D19B8E4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EADE1-0084-6840-AE39-A9ACB872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text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8E5052-D684-504F-B215-875D6100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7603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0BAFAC-B2A5-914B-A443-39CA72373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1187777"/>
            <a:ext cx="4010769" cy="3389442"/>
          </a:xfrm>
        </p:spPr>
        <p:txBody>
          <a:bodyPr/>
          <a:lstStyle/>
          <a:p>
            <a:r>
              <a:rPr lang="en-US" dirty="0"/>
              <a:t>Bullet tier 1</a:t>
            </a:r>
          </a:p>
          <a:p>
            <a:pPr lvl="1"/>
            <a:r>
              <a:rPr lang="en-US" dirty="0"/>
              <a:t>Bullet tier 2</a:t>
            </a:r>
          </a:p>
          <a:p>
            <a:pPr lvl="2"/>
            <a:r>
              <a:rPr lang="en-US" dirty="0"/>
              <a:t>Bullet tier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8651F-6ACF-174D-8381-93DC3B7459F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97567" y="1187777"/>
            <a:ext cx="4010769" cy="3389442"/>
          </a:xfrm>
        </p:spPr>
        <p:txBody>
          <a:bodyPr/>
          <a:lstStyle/>
          <a:p>
            <a:r>
              <a:rPr lang="en-US" dirty="0"/>
              <a:t>Bullet tier 1</a:t>
            </a:r>
          </a:p>
          <a:p>
            <a:pPr lvl="1"/>
            <a:r>
              <a:rPr lang="en-US" dirty="0"/>
              <a:t>Bullet tier 2</a:t>
            </a:r>
          </a:p>
          <a:p>
            <a:pPr lvl="2"/>
            <a:r>
              <a:rPr lang="en-US" dirty="0"/>
              <a:t>Bullet tier 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CEFBD4-FE44-CB4E-BE94-70F996AAA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6" y="154138"/>
            <a:ext cx="8472668" cy="807397"/>
          </a:xfrm>
        </p:spPr>
        <p:txBody>
          <a:bodyPr/>
          <a:lstStyle/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3467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4ABB0-72D1-534D-B4CB-21B7BE9D32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C6FAF-5A5B-5840-83E4-501724D00C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corneasociety.org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AAPOS PPT_template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ec06d1-5cec-4313-97e5-48cba22d23e8" xsi:nil="true"/>
    <lcf76f155ced4ddcb4097134ff3c332f xmlns="e1ee09f4-14ab-49b0-905a-6add1c10f64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5659C70CADE44AB0C9DB10E39E201C" ma:contentTypeVersion="18" ma:contentTypeDescription="Create a new document." ma:contentTypeScope="" ma:versionID="1ac3983a1a94295614bc1a2bce2931ca">
  <xsd:schema xmlns:xsd="http://www.w3.org/2001/XMLSchema" xmlns:xs="http://www.w3.org/2001/XMLSchema" xmlns:p="http://schemas.microsoft.com/office/2006/metadata/properties" xmlns:ns2="e1ee09f4-14ab-49b0-905a-6add1c10f644" xmlns:ns3="22ec06d1-5cec-4313-97e5-48cba22d23e8" targetNamespace="http://schemas.microsoft.com/office/2006/metadata/properties" ma:root="true" ma:fieldsID="72cc4d79d05ebca761c01a8d60b75c2b" ns2:_="" ns3:_="">
    <xsd:import namespace="e1ee09f4-14ab-49b0-905a-6add1c10f644"/>
    <xsd:import namespace="22ec06d1-5cec-4313-97e5-48cba22d2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e09f4-14ab-49b0-905a-6add1c10f6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8c6a90-e30b-4e8c-8629-86f9368c7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06d1-5cec-4313-97e5-48cba22d2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8a4918-9665-4984-9864-12f6e77d18ef}" ma:internalName="TaxCatchAll" ma:showField="CatchAllData" ma:web="22ec06d1-5cec-4313-97e5-48cba22d2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FC90F8-B023-4D89-BC0D-5468B7EC97D5}">
  <ds:schemaRefs>
    <ds:schemaRef ds:uri="http://purl.org/dc/dcmitype/"/>
    <ds:schemaRef ds:uri="http://schemas.openxmlformats.org/package/2006/metadata/core-properties"/>
    <ds:schemaRef ds:uri="22ec06d1-5cec-4313-97e5-48cba22d23e8"/>
    <ds:schemaRef ds:uri="e1ee09f4-14ab-49b0-905a-6add1c10f644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130BCD-967C-4E1F-9708-D5AAD38DAB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6B4784-CB83-4B49-8A83-20580639D4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ee09f4-14ab-49b0-905a-6add1c10f644"/>
    <ds:schemaRef ds:uri="22ec06d1-5cec-4313-97e5-48cba22d2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3534</TotalTime>
  <Words>47</Words>
  <Application>Microsoft Macintosh PowerPoint</Application>
  <PresentationFormat>On-screen Show (16:9)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Fairfield LT Std Heavy</vt:lpstr>
      <vt:lpstr>Georgia</vt:lpstr>
      <vt:lpstr>Gotham-Medium</vt:lpstr>
      <vt:lpstr>AAPOS PPT_template_FINAL</vt:lpstr>
      <vt:lpstr>PowerPoint Presentation</vt:lpstr>
      <vt:lpstr>Presentation Title</vt:lpstr>
      <vt:lpstr>Section Header</vt:lpstr>
      <vt:lpstr>Header</vt:lpstr>
      <vt:lpstr>Header</vt:lpstr>
      <vt:lpstr>Header</vt:lpstr>
      <vt:lpstr>Thank you!</vt:lpstr>
    </vt:vector>
  </TitlesOfParts>
  <Company>Children's Eye 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AAPOS.ORG</dc:title>
  <dc:creator>K. David Epley, M.D.</dc:creator>
  <cp:lastModifiedBy>Gina Minato</cp:lastModifiedBy>
  <cp:revision>315</cp:revision>
  <dcterms:created xsi:type="dcterms:W3CDTF">2010-04-06T15:44:51Z</dcterms:created>
  <dcterms:modified xsi:type="dcterms:W3CDTF">2024-12-05T23:43:34Z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0x010100A85659C70CADE44AB0C9DB10E39E201C</vt:lpwstr>
  </property>
  <property fmtid="{D5CDD505-2E9C-101B-9397-08002B2CF9AE}" pid="3" name="MediaServiceImageTags">
    <vt:lpwstr/>
  </property>
</Properties>
</file>